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836BB-09D1-4D92-979D-4A6B56D51B23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16E37-06E0-43B8-AD4E-A212EBBA3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836BB-09D1-4D92-979D-4A6B56D51B23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16E37-06E0-43B8-AD4E-A212EBBA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836BB-09D1-4D92-979D-4A6B56D51B23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16E37-06E0-43B8-AD4E-A212EBBA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836BB-09D1-4D92-979D-4A6B56D51B23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16E37-06E0-43B8-AD4E-A212EBBA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836BB-09D1-4D92-979D-4A6B56D51B23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16E37-06E0-43B8-AD4E-A212EBBA3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836BB-09D1-4D92-979D-4A6B56D51B23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16E37-06E0-43B8-AD4E-A212EBBA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836BB-09D1-4D92-979D-4A6B56D51B23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16E37-06E0-43B8-AD4E-A212EBBA33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836BB-09D1-4D92-979D-4A6B56D51B23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16E37-06E0-43B8-AD4E-A212EBBA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836BB-09D1-4D92-979D-4A6B56D51B23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16E37-06E0-43B8-AD4E-A212EBBA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836BB-09D1-4D92-979D-4A6B56D51B23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16E37-06E0-43B8-AD4E-A212EBBA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00836BB-09D1-4D92-979D-4A6B56D51B23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5016E37-06E0-43B8-AD4E-A212EBBA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0836BB-09D1-4D92-979D-4A6B56D51B23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5016E37-06E0-43B8-AD4E-A212EBBA3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OVERVIEW OF Present low- income housing development by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thailand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57400"/>
            <a:ext cx="7772400" cy="2286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Thailand Housing Policy 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2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2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2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Housing Policies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buNone/>
            </a:pP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No comprehensive national housing policy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3 main government units implement government middle and low-income housing programs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Government Housing Bank (GH Bank), National Housing Authority (NHA) and Community Development Organization Institute (CODI)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Private sector provides housing from low-income to multi-million baht homes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Government Housing Bank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5441160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Blip>
                <a:blip r:embed="rId2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Specialized Financial Institution (SFI) – Ministry of Finance with major emphasis on lower and middle income mortgages</a:t>
            </a:r>
          </a:p>
          <a:p>
            <a:pPr>
              <a:lnSpc>
                <a:spcPct val="145000"/>
              </a:lnSpc>
              <a:buFontTx/>
              <a:buBlip>
                <a:blip r:embed="rId2"/>
              </a:buBlip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Special GH Bank’s Housing Loan Programs include</a:t>
            </a:r>
          </a:p>
          <a:p>
            <a:pPr>
              <a:lnSpc>
                <a:spcPct val="145000"/>
              </a:lnSpc>
              <a:buFont typeface="Wingdings" pitchFamily="2" charset="2"/>
              <a:buChar char="ü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Government Pension Fund  members housing loans</a:t>
            </a:r>
          </a:p>
          <a:p>
            <a:pPr>
              <a:lnSpc>
                <a:spcPct val="145000"/>
              </a:lnSpc>
              <a:buFont typeface="Wingdings" pitchFamily="2" charset="2"/>
              <a:buChar char="ü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Baan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Eur-Athorn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45000"/>
              </a:lnSpc>
              <a:buFont typeface="Wingdings" pitchFamily="2" charset="2"/>
              <a:buChar char="ü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Board of Investment (BOI) low income housing programs</a:t>
            </a:r>
          </a:p>
          <a:p>
            <a:pPr>
              <a:lnSpc>
                <a:spcPct val="145000"/>
              </a:lnSpc>
              <a:buFont typeface="Wingdings" pitchFamily="2" charset="2"/>
              <a:buChar char="ü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GH Bank First Home Project</a:t>
            </a:r>
          </a:p>
          <a:p>
            <a:pPr>
              <a:lnSpc>
                <a:spcPct val="145000"/>
              </a:lnSpc>
              <a:buFont typeface="Wingdings" pitchFamily="2" charset="2"/>
              <a:buChar char="ü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Energy efficient projects </a:t>
            </a:r>
          </a:p>
          <a:p>
            <a:pPr>
              <a:lnSpc>
                <a:spcPct val="145000"/>
              </a:lnSpc>
              <a:buFont typeface="Wingdings" pitchFamily="2" charset="2"/>
              <a:buChar char="ü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Saving for future home projects</a:t>
            </a:r>
            <a:endParaRPr lang="th-TH" sz="2200" dirty="0" smtClean="0">
              <a:latin typeface="Arial" pitchFamily="34" charset="0"/>
            </a:endParaRPr>
          </a:p>
          <a:p>
            <a:pPr>
              <a:lnSpc>
                <a:spcPct val="145000"/>
              </a:lnSpc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Blip>
                <a:blip r:embed="rId2"/>
              </a:buBlip>
            </a:pPr>
            <a:endParaRPr lang="th-TH" sz="22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229600" cy="9144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National Housing Authority (NHA)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45000"/>
              </a:lnSpc>
              <a:buFontTx/>
              <a:buBlip>
                <a:blip r:embed="rId2"/>
              </a:buBlip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Assuring shelter for all residents in Thailand</a:t>
            </a:r>
          </a:p>
          <a:p>
            <a:pPr>
              <a:lnSpc>
                <a:spcPct val="145000"/>
              </a:lnSpc>
              <a:buFontTx/>
              <a:buBlip>
                <a:blip r:embed="rId2"/>
              </a:buBlip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Operates as state enterprise</a:t>
            </a:r>
          </a:p>
          <a:p>
            <a:pPr>
              <a:lnSpc>
                <a:spcPct val="145000"/>
              </a:lnSpc>
              <a:buFontTx/>
              <a:buBlip>
                <a:blip r:embed="rId2"/>
              </a:buBlip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Rental apartments, condominium, government employee housing</a:t>
            </a:r>
          </a:p>
          <a:p>
            <a:pPr>
              <a:lnSpc>
                <a:spcPct val="145000"/>
              </a:lnSpc>
              <a:buFontTx/>
              <a:buBlip>
                <a:blip r:embed="rId2"/>
              </a:buBlip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Currently, primarily acts as an enabler between government and private sector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8534400" cy="9144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Community Organization Development Institute (CODI)</a:t>
            </a:r>
            <a:br>
              <a:rPr lang="en-US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679160"/>
          </a:xfrm>
        </p:spPr>
        <p:txBody>
          <a:bodyPr>
            <a:noAutofit/>
          </a:bodyPr>
          <a:lstStyle/>
          <a:p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FontTx/>
              <a:buBlip>
                <a:blip r:embed="rId2"/>
              </a:buBlip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Finance slum-area communities</a:t>
            </a:r>
          </a:p>
          <a:p>
            <a:pPr>
              <a:lnSpc>
                <a:spcPct val="110000"/>
              </a:lnSpc>
              <a:buFontTx/>
              <a:buBlip>
                <a:blip r:embed="rId2"/>
              </a:buBlip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Develops community-based savings programs and organization through co-operatives</a:t>
            </a:r>
          </a:p>
          <a:p>
            <a:pPr>
              <a:lnSpc>
                <a:spcPct val="110000"/>
              </a:lnSpc>
              <a:buFontTx/>
              <a:buBlip>
                <a:blip r:embed="rId2"/>
              </a:buBlip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Funded from Government budget</a:t>
            </a:r>
          </a:p>
          <a:p>
            <a:pPr>
              <a:lnSpc>
                <a:spcPct val="110000"/>
              </a:lnSpc>
              <a:buFontTx/>
              <a:buBlip>
                <a:blip r:embed="rId2"/>
              </a:buBlip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Baan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Mankong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program – very successful</a:t>
            </a:r>
          </a:p>
          <a:p>
            <a:pPr>
              <a:lnSpc>
                <a:spcPct val="110000"/>
              </a:lnSpc>
              <a:buFontTx/>
              <a:buBlip>
                <a:blip r:embed="rId2"/>
              </a:buBlip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Since 2003, CODI has funded more than 77,000 </a:t>
            </a:r>
          </a:p>
          <a:p>
            <a:pPr>
              <a:lnSpc>
                <a:spcPct val="11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households in more than 245 districts throughout</a:t>
            </a:r>
          </a:p>
          <a:p>
            <a:pPr>
              <a:lnSpc>
                <a:spcPct val="11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Thailand</a:t>
            </a:r>
            <a:endParaRPr lang="th-TH" sz="2600" dirty="0" smtClean="0">
              <a:latin typeface="Arial" pitchFamily="34" charset="0"/>
            </a:endParaRP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70</TotalTime>
  <Words>217</Words>
  <Application>Microsoft Office PowerPoint</Application>
  <PresentationFormat>On-screen Show (4:3)</PresentationFormat>
  <Paragraphs>34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Metro</vt:lpstr>
      <vt:lpstr>AN OVERVIEW OF Present low- income housing development by nha thailand</vt:lpstr>
      <vt:lpstr>Slide 2</vt:lpstr>
      <vt:lpstr>Housing Policies </vt:lpstr>
      <vt:lpstr>Government Housing Bank</vt:lpstr>
      <vt:lpstr>National Housing Authority (NHA)</vt:lpstr>
      <vt:lpstr>Community Organization Development Institute (CODI)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</dc:creator>
  <cp:lastModifiedBy>AJ</cp:lastModifiedBy>
  <cp:revision>27</cp:revision>
  <dcterms:created xsi:type="dcterms:W3CDTF">2017-05-17T14:44:10Z</dcterms:created>
  <dcterms:modified xsi:type="dcterms:W3CDTF">2020-04-27T10:51:48Z</dcterms:modified>
</cp:coreProperties>
</file>